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0" autoAdjust="0"/>
    <p:restoredTop sz="94660"/>
  </p:normalViewPr>
  <p:slideViewPr>
    <p:cSldViewPr snapToGrid="0" showGuides="1">
      <p:cViewPr varScale="1">
        <p:scale>
          <a:sx n="137" d="100"/>
          <a:sy n="137" d="100"/>
        </p:scale>
        <p:origin x="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"/>
</p:tagLst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135</Words>
  <Application>Microsoft Office PowerPoint</Application>
  <PresentationFormat>宽屏</PresentationFormat>
  <Paragraphs>10</Paragraphs>
  <Slides>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微软雅黑</vt:lpstr>
      <vt:lpstr>Arial</vt:lpstr>
      <vt:lpstr>Calibri</vt:lpstr>
      <vt:lpstr>主题5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老师</dc:creator>
  <cp:lastModifiedBy>老师</cp:lastModifiedBy>
  <cp:revision>1</cp:revision>
  <dcterms:created xsi:type="dcterms:W3CDTF">2021-12-02T03:08:14Z</dcterms:created>
  <dcterms:modified xsi:type="dcterms:W3CDTF">2021-12-02T03:16:39Z</dcterms:modified>
</cp:coreProperties>
</file>